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4" d="100"/>
          <a:sy n="74" d="100"/>
        </p:scale>
        <p:origin x="6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EE3D0-3CA8-4CE8-A239-111782260627}" type="datetimeFigureOut">
              <a:rPr lang="en-029" smtClean="0"/>
              <a:t>02/06/2020</a:t>
            </a:fld>
            <a:endParaRPr lang="en-02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2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A8777-E1B7-4A8A-AFFD-5E072D1B5E52}" type="slidenum">
              <a:rPr lang="en-029" smtClean="0"/>
              <a:t>‹#›</a:t>
            </a:fld>
            <a:endParaRPr lang="en-029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8366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EE3D0-3CA8-4CE8-A239-111782260627}" type="datetimeFigureOut">
              <a:rPr lang="en-029" smtClean="0"/>
              <a:t>02/06/2020</a:t>
            </a:fld>
            <a:endParaRPr lang="en-02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2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A8777-E1B7-4A8A-AFFD-5E072D1B5E52}" type="slidenum">
              <a:rPr lang="en-029" smtClean="0"/>
              <a:t>‹#›</a:t>
            </a:fld>
            <a:endParaRPr lang="en-029"/>
          </a:p>
        </p:txBody>
      </p:sp>
    </p:spTree>
    <p:extLst>
      <p:ext uri="{BB962C8B-B14F-4D97-AF65-F5344CB8AC3E}">
        <p14:creationId xmlns:p14="http://schemas.microsoft.com/office/powerpoint/2010/main" val="755392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EE3D0-3CA8-4CE8-A239-111782260627}" type="datetimeFigureOut">
              <a:rPr lang="en-029" smtClean="0"/>
              <a:t>02/06/2020</a:t>
            </a:fld>
            <a:endParaRPr lang="en-02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2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A8777-E1B7-4A8A-AFFD-5E072D1B5E52}" type="slidenum">
              <a:rPr lang="en-029" smtClean="0"/>
              <a:t>‹#›</a:t>
            </a:fld>
            <a:endParaRPr lang="en-029"/>
          </a:p>
        </p:txBody>
      </p:sp>
    </p:spTree>
    <p:extLst>
      <p:ext uri="{BB962C8B-B14F-4D97-AF65-F5344CB8AC3E}">
        <p14:creationId xmlns:p14="http://schemas.microsoft.com/office/powerpoint/2010/main" val="3233469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EE3D0-3CA8-4CE8-A239-111782260627}" type="datetimeFigureOut">
              <a:rPr lang="en-029" smtClean="0"/>
              <a:t>02/06/2020</a:t>
            </a:fld>
            <a:endParaRPr lang="en-02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2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A8777-E1B7-4A8A-AFFD-5E072D1B5E52}" type="slidenum">
              <a:rPr lang="en-029" smtClean="0"/>
              <a:t>‹#›</a:t>
            </a:fld>
            <a:endParaRPr lang="en-029"/>
          </a:p>
        </p:txBody>
      </p:sp>
    </p:spTree>
    <p:extLst>
      <p:ext uri="{BB962C8B-B14F-4D97-AF65-F5344CB8AC3E}">
        <p14:creationId xmlns:p14="http://schemas.microsoft.com/office/powerpoint/2010/main" val="196833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EE3D0-3CA8-4CE8-A239-111782260627}" type="datetimeFigureOut">
              <a:rPr lang="en-029" smtClean="0"/>
              <a:t>02/06/2020</a:t>
            </a:fld>
            <a:endParaRPr lang="en-02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2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A8777-E1B7-4A8A-AFFD-5E072D1B5E52}" type="slidenum">
              <a:rPr lang="en-029" smtClean="0"/>
              <a:t>‹#›</a:t>
            </a:fld>
            <a:endParaRPr lang="en-029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595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EE3D0-3CA8-4CE8-A239-111782260627}" type="datetimeFigureOut">
              <a:rPr lang="en-029" smtClean="0"/>
              <a:t>02/06/2020</a:t>
            </a:fld>
            <a:endParaRPr lang="en-029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29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A8777-E1B7-4A8A-AFFD-5E072D1B5E52}" type="slidenum">
              <a:rPr lang="en-029" smtClean="0"/>
              <a:t>‹#›</a:t>
            </a:fld>
            <a:endParaRPr lang="en-029"/>
          </a:p>
        </p:txBody>
      </p:sp>
    </p:spTree>
    <p:extLst>
      <p:ext uri="{BB962C8B-B14F-4D97-AF65-F5344CB8AC3E}">
        <p14:creationId xmlns:p14="http://schemas.microsoft.com/office/powerpoint/2010/main" val="2061199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EE3D0-3CA8-4CE8-A239-111782260627}" type="datetimeFigureOut">
              <a:rPr lang="en-029" smtClean="0"/>
              <a:t>02/06/2020</a:t>
            </a:fld>
            <a:endParaRPr lang="en-029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29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A8777-E1B7-4A8A-AFFD-5E072D1B5E52}" type="slidenum">
              <a:rPr lang="en-029" smtClean="0"/>
              <a:t>‹#›</a:t>
            </a:fld>
            <a:endParaRPr lang="en-029"/>
          </a:p>
        </p:txBody>
      </p:sp>
    </p:spTree>
    <p:extLst>
      <p:ext uri="{BB962C8B-B14F-4D97-AF65-F5344CB8AC3E}">
        <p14:creationId xmlns:p14="http://schemas.microsoft.com/office/powerpoint/2010/main" val="2701614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EE3D0-3CA8-4CE8-A239-111782260627}" type="datetimeFigureOut">
              <a:rPr lang="en-029" smtClean="0"/>
              <a:t>02/06/2020</a:t>
            </a:fld>
            <a:endParaRPr lang="en-029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29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A8777-E1B7-4A8A-AFFD-5E072D1B5E52}" type="slidenum">
              <a:rPr lang="en-029" smtClean="0"/>
              <a:t>‹#›</a:t>
            </a:fld>
            <a:endParaRPr lang="en-029"/>
          </a:p>
        </p:txBody>
      </p:sp>
    </p:spTree>
    <p:extLst>
      <p:ext uri="{BB962C8B-B14F-4D97-AF65-F5344CB8AC3E}">
        <p14:creationId xmlns:p14="http://schemas.microsoft.com/office/powerpoint/2010/main" val="3561643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EE3D0-3CA8-4CE8-A239-111782260627}" type="datetimeFigureOut">
              <a:rPr lang="en-029" smtClean="0"/>
              <a:t>02/06/2020</a:t>
            </a:fld>
            <a:endParaRPr lang="en-029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029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A8777-E1B7-4A8A-AFFD-5E072D1B5E52}" type="slidenum">
              <a:rPr lang="en-029" smtClean="0"/>
              <a:t>‹#›</a:t>
            </a:fld>
            <a:endParaRPr lang="en-029"/>
          </a:p>
        </p:txBody>
      </p:sp>
    </p:spTree>
    <p:extLst>
      <p:ext uri="{BB962C8B-B14F-4D97-AF65-F5344CB8AC3E}">
        <p14:creationId xmlns:p14="http://schemas.microsoft.com/office/powerpoint/2010/main" val="1709490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92EE3D0-3CA8-4CE8-A239-111782260627}" type="datetimeFigureOut">
              <a:rPr lang="en-029" smtClean="0"/>
              <a:t>02/06/2020</a:t>
            </a:fld>
            <a:endParaRPr lang="en-029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029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0FA8777-E1B7-4A8A-AFFD-5E072D1B5E52}" type="slidenum">
              <a:rPr lang="en-029" smtClean="0"/>
              <a:t>‹#›</a:t>
            </a:fld>
            <a:endParaRPr lang="en-029"/>
          </a:p>
        </p:txBody>
      </p:sp>
    </p:spTree>
    <p:extLst>
      <p:ext uri="{BB962C8B-B14F-4D97-AF65-F5344CB8AC3E}">
        <p14:creationId xmlns:p14="http://schemas.microsoft.com/office/powerpoint/2010/main" val="1527420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EE3D0-3CA8-4CE8-A239-111782260627}" type="datetimeFigureOut">
              <a:rPr lang="en-029" smtClean="0"/>
              <a:t>02/06/2020</a:t>
            </a:fld>
            <a:endParaRPr lang="en-029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29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A8777-E1B7-4A8A-AFFD-5E072D1B5E52}" type="slidenum">
              <a:rPr lang="en-029" smtClean="0"/>
              <a:t>‹#›</a:t>
            </a:fld>
            <a:endParaRPr lang="en-029"/>
          </a:p>
        </p:txBody>
      </p:sp>
    </p:spTree>
    <p:extLst>
      <p:ext uri="{BB962C8B-B14F-4D97-AF65-F5344CB8AC3E}">
        <p14:creationId xmlns:p14="http://schemas.microsoft.com/office/powerpoint/2010/main" val="2318487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92EE3D0-3CA8-4CE8-A239-111782260627}" type="datetimeFigureOut">
              <a:rPr lang="en-029" smtClean="0"/>
              <a:t>02/06/2020</a:t>
            </a:fld>
            <a:endParaRPr lang="en-02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02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0FA8777-E1B7-4A8A-AFFD-5E072D1B5E52}" type="slidenum">
              <a:rPr lang="en-029" smtClean="0"/>
              <a:t>‹#›</a:t>
            </a:fld>
            <a:endParaRPr lang="en-029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2108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11300" y="21891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029" dirty="0"/>
              <a:t>The Battle of </a:t>
            </a:r>
            <a:r>
              <a:rPr lang="en-029" dirty="0" err="1"/>
              <a:t>Neighborhoods</a:t>
            </a:r>
            <a:r>
              <a:rPr lang="en-029" dirty="0"/>
              <a:t/>
            </a:r>
            <a:br>
              <a:rPr lang="en-029" dirty="0"/>
            </a:br>
            <a:endParaRPr lang="en-029" dirty="0"/>
          </a:p>
        </p:txBody>
      </p:sp>
    </p:spTree>
    <p:extLst>
      <p:ext uri="{BB962C8B-B14F-4D97-AF65-F5344CB8AC3E}">
        <p14:creationId xmlns:p14="http://schemas.microsoft.com/office/powerpoint/2010/main" val="1656533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029" dirty="0" smtClean="0"/>
              <a:t>Top Restaurants in Manhattan, NY</a:t>
            </a:r>
            <a:endParaRPr lang="en-029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6392" y="1846263"/>
            <a:ext cx="8179541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44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029" b="1" dirty="0"/>
              <a:t>Results &amp; </a:t>
            </a:r>
            <a:r>
              <a:rPr lang="en-029" b="1" dirty="0" smtClean="0"/>
              <a:t>Conclusion</a:t>
            </a:r>
            <a:endParaRPr lang="en-029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029" sz="2400" dirty="0" smtClean="0"/>
              <a:t>Manhattan</a:t>
            </a:r>
            <a:r>
              <a:rPr lang="en-029" sz="2400" dirty="0"/>
              <a:t>, New York has more varied restaurants and entertainment venues than Downtown Toronto, Canada. </a:t>
            </a:r>
            <a:endParaRPr lang="en-029" sz="2400" dirty="0" smtClean="0"/>
          </a:p>
          <a:p>
            <a:endParaRPr lang="en-029" sz="2400" dirty="0" smtClean="0"/>
          </a:p>
          <a:p>
            <a:r>
              <a:rPr lang="en-029" sz="2400" dirty="0"/>
              <a:t>M</a:t>
            </a:r>
            <a:r>
              <a:rPr lang="en-029" sz="2400" dirty="0" smtClean="0"/>
              <a:t>ore </a:t>
            </a:r>
            <a:r>
              <a:rPr lang="en-029" sz="2400" dirty="0"/>
              <a:t>than likely the area will attract more walk-ins and prospects. </a:t>
            </a:r>
            <a:endParaRPr lang="en-029" sz="2400" dirty="0" smtClean="0"/>
          </a:p>
          <a:p>
            <a:endParaRPr lang="en-029" sz="2400" dirty="0"/>
          </a:p>
          <a:p>
            <a:r>
              <a:rPr lang="en-029" sz="2400" dirty="0"/>
              <a:t>T</a:t>
            </a:r>
            <a:r>
              <a:rPr lang="en-029" sz="2400" dirty="0" smtClean="0"/>
              <a:t>he </a:t>
            </a:r>
            <a:r>
              <a:rPr lang="en-029" sz="2400" dirty="0"/>
              <a:t>more diverse restaurants and cafes are in </a:t>
            </a:r>
            <a:r>
              <a:rPr lang="en-029" sz="2400" dirty="0" err="1"/>
              <a:t>neighborhoods</a:t>
            </a:r>
            <a:r>
              <a:rPr lang="en-029" sz="2400" dirty="0"/>
              <a:t>, the more individuals are exposed to different types of food, entertainment and cultures. </a:t>
            </a:r>
            <a:endParaRPr lang="en-029" sz="2400" dirty="0" smtClean="0"/>
          </a:p>
          <a:p>
            <a:endParaRPr lang="en-029" sz="2400" dirty="0" smtClean="0"/>
          </a:p>
          <a:p>
            <a:r>
              <a:rPr lang="en-029" sz="2400" dirty="0" smtClean="0"/>
              <a:t>With </a:t>
            </a:r>
            <a:r>
              <a:rPr lang="en-029" sz="2400" dirty="0"/>
              <a:t>the information presented, it would be recommended </a:t>
            </a:r>
            <a:r>
              <a:rPr lang="en-029" sz="2400" dirty="0" smtClean="0"/>
              <a:t>that </a:t>
            </a:r>
            <a:r>
              <a:rPr lang="en-029" sz="2400" dirty="0" err="1"/>
              <a:t>Glo-vate</a:t>
            </a:r>
            <a:r>
              <a:rPr lang="en-029" sz="2400" dirty="0"/>
              <a:t> invest in their Restaurant in </a:t>
            </a:r>
            <a:r>
              <a:rPr lang="en-029" sz="2400" dirty="0" err="1"/>
              <a:t>Mahattan</a:t>
            </a:r>
            <a:r>
              <a:rPr lang="en-029" sz="2400" dirty="0"/>
              <a:t>, New York.</a:t>
            </a:r>
          </a:p>
          <a:p>
            <a:endParaRPr lang="en-029" dirty="0"/>
          </a:p>
        </p:txBody>
      </p:sp>
    </p:spTree>
    <p:extLst>
      <p:ext uri="{BB962C8B-B14F-4D97-AF65-F5344CB8AC3E}">
        <p14:creationId xmlns:p14="http://schemas.microsoft.com/office/powerpoint/2010/main" val="3000438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029" b="1" dirty="0" smtClean="0"/>
              <a:t>Business problem</a:t>
            </a:r>
            <a:endParaRPr lang="en-029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029" sz="2400" dirty="0" err="1" smtClean="0"/>
              <a:t>Glo-vate</a:t>
            </a:r>
            <a:r>
              <a:rPr lang="en-029" sz="2400" dirty="0" smtClean="0"/>
              <a:t> is a </a:t>
            </a:r>
            <a:r>
              <a:rPr lang="en-029" sz="2400" dirty="0"/>
              <a:t>G</a:t>
            </a:r>
            <a:r>
              <a:rPr lang="en-029" sz="2400" dirty="0" smtClean="0"/>
              <a:t>lobal Business</a:t>
            </a:r>
          </a:p>
          <a:p>
            <a:endParaRPr lang="en-029" sz="2400" dirty="0"/>
          </a:p>
          <a:p>
            <a:r>
              <a:rPr lang="en-029" sz="2400" dirty="0"/>
              <a:t>C</a:t>
            </a:r>
            <a:r>
              <a:rPr lang="en-029" sz="2400" dirty="0" smtClean="0"/>
              <a:t>ontinuously </a:t>
            </a:r>
            <a:r>
              <a:rPr lang="en-029" sz="2400" dirty="0"/>
              <a:t>considering new prospects internationally. Lately, the company desires to invest in a Restaurant Industry. </a:t>
            </a:r>
            <a:endParaRPr lang="en-029" sz="2400" dirty="0" smtClean="0"/>
          </a:p>
          <a:p>
            <a:endParaRPr lang="en-029" sz="2400" dirty="0" smtClean="0"/>
          </a:p>
          <a:p>
            <a:r>
              <a:rPr lang="en-029" sz="2400" dirty="0" smtClean="0"/>
              <a:t>Interested </a:t>
            </a:r>
            <a:r>
              <a:rPr lang="en-029" sz="2400" dirty="0"/>
              <a:t>in Manhattan, New York or Downtown, </a:t>
            </a:r>
            <a:r>
              <a:rPr lang="en-029" sz="2400" dirty="0" smtClean="0"/>
              <a:t>Toronto</a:t>
            </a:r>
          </a:p>
          <a:p>
            <a:endParaRPr lang="en-029" sz="2400" dirty="0" smtClean="0"/>
          </a:p>
          <a:p>
            <a:r>
              <a:rPr lang="en-029" sz="2400" dirty="0" smtClean="0"/>
              <a:t>Wants </a:t>
            </a:r>
            <a:r>
              <a:rPr lang="en-029" sz="2400" dirty="0"/>
              <a:t>to compare the </a:t>
            </a:r>
            <a:r>
              <a:rPr lang="en-029" sz="2400" dirty="0" err="1"/>
              <a:t>neighborhoods</a:t>
            </a:r>
            <a:r>
              <a:rPr lang="en-029" sz="2400" dirty="0"/>
              <a:t> of the places and determine how parallel or different they </a:t>
            </a:r>
            <a:r>
              <a:rPr lang="en-029" sz="2400" dirty="0" smtClean="0"/>
              <a:t>are</a:t>
            </a:r>
            <a:endParaRPr lang="en-029" sz="2400" dirty="0"/>
          </a:p>
        </p:txBody>
      </p:sp>
    </p:spTree>
    <p:extLst>
      <p:ext uri="{BB962C8B-B14F-4D97-AF65-F5344CB8AC3E}">
        <p14:creationId xmlns:p14="http://schemas.microsoft.com/office/powerpoint/2010/main" val="1190717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029" b="1" dirty="0" smtClean="0"/>
              <a:t>Data description</a:t>
            </a:r>
            <a:endParaRPr lang="en-029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029" sz="2400" dirty="0"/>
              <a:t>D</a:t>
            </a:r>
            <a:r>
              <a:rPr lang="en-029" sz="2400" dirty="0" smtClean="0"/>
              <a:t>ata </a:t>
            </a:r>
            <a:r>
              <a:rPr lang="en-029" sz="2400" dirty="0"/>
              <a:t>will be fetched and explored of Manhattan, New York and Downtown, Toronto from Foursquare API. </a:t>
            </a:r>
            <a:endParaRPr lang="en-029" sz="2400" dirty="0" smtClean="0"/>
          </a:p>
          <a:p>
            <a:endParaRPr lang="en-029" sz="2400" dirty="0" smtClean="0"/>
          </a:p>
          <a:p>
            <a:r>
              <a:rPr lang="en-029" sz="2400" dirty="0"/>
              <a:t>F</a:t>
            </a:r>
            <a:r>
              <a:rPr lang="en-029" sz="2400" dirty="0" smtClean="0"/>
              <a:t>ocused on </a:t>
            </a:r>
            <a:r>
              <a:rPr lang="en-029" sz="2400" dirty="0"/>
              <a:t>restaurants, coffee shops and entertainment venues. </a:t>
            </a:r>
            <a:endParaRPr lang="en-029" sz="2400" dirty="0" smtClean="0"/>
          </a:p>
          <a:p>
            <a:endParaRPr lang="en-029" sz="2400" dirty="0" smtClean="0"/>
          </a:p>
          <a:p>
            <a:r>
              <a:rPr lang="en-029" sz="2400" dirty="0" err="1" smtClean="0"/>
              <a:t>Neighborhood</a:t>
            </a:r>
            <a:r>
              <a:rPr lang="en-029" sz="2400" dirty="0" smtClean="0"/>
              <a:t> </a:t>
            </a:r>
            <a:r>
              <a:rPr lang="en-029" sz="2400" dirty="0"/>
              <a:t>Segmentation and Clustering will be </a:t>
            </a:r>
            <a:r>
              <a:rPr lang="en-029" sz="2400" dirty="0" smtClean="0"/>
              <a:t>applied.</a:t>
            </a:r>
          </a:p>
          <a:p>
            <a:endParaRPr lang="en-029" sz="2400" dirty="0" smtClean="0"/>
          </a:p>
          <a:p>
            <a:r>
              <a:rPr lang="en-029" sz="2400" dirty="0"/>
              <a:t>W</a:t>
            </a:r>
            <a:r>
              <a:rPr lang="en-029" sz="2400" dirty="0" smtClean="0"/>
              <a:t>hich </a:t>
            </a:r>
            <a:r>
              <a:rPr lang="en-029" sz="2400" dirty="0"/>
              <a:t>city is the better place for </a:t>
            </a:r>
            <a:r>
              <a:rPr lang="en-029" sz="2400" dirty="0" err="1"/>
              <a:t>Glo-vate</a:t>
            </a:r>
            <a:r>
              <a:rPr lang="en-029" sz="2400" dirty="0"/>
              <a:t> to invest in</a:t>
            </a:r>
          </a:p>
        </p:txBody>
      </p:sp>
    </p:spTree>
    <p:extLst>
      <p:ext uri="{BB962C8B-B14F-4D97-AF65-F5344CB8AC3E}">
        <p14:creationId xmlns:p14="http://schemas.microsoft.com/office/powerpoint/2010/main" val="1774677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029" dirty="0" smtClean="0"/>
              <a:t>Most Common Venues in both Cities</a:t>
            </a:r>
            <a:endParaRPr lang="en-029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02880"/>
            <a:ext cx="10515600" cy="2136227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000499"/>
            <a:ext cx="10515600" cy="228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611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029" dirty="0" smtClean="0"/>
              <a:t>Map of Downtown, Toronto Clusters</a:t>
            </a:r>
            <a:endParaRPr lang="en-029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3438" y="1846263"/>
            <a:ext cx="8045450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526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029" dirty="0" smtClean="0"/>
              <a:t>Map of Manhattan, New York Clusters</a:t>
            </a:r>
            <a:endParaRPr lang="en-029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396" y="1846263"/>
            <a:ext cx="8009533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391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029" b="1" dirty="0" smtClean="0"/>
              <a:t>Methodology</a:t>
            </a:r>
            <a:endParaRPr lang="en-029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029" sz="2400" dirty="0" smtClean="0"/>
              <a:t>Processed data that includes </a:t>
            </a:r>
            <a:r>
              <a:rPr lang="en-029" sz="2400" dirty="0"/>
              <a:t>Downtown, </a:t>
            </a:r>
            <a:r>
              <a:rPr lang="en-029" sz="2400" dirty="0" smtClean="0"/>
              <a:t>Toronto &amp;</a:t>
            </a:r>
            <a:r>
              <a:rPr lang="en-029" sz="2400" dirty="0"/>
              <a:t> </a:t>
            </a:r>
            <a:r>
              <a:rPr lang="en-029" sz="2400" dirty="0" smtClean="0"/>
              <a:t>New </a:t>
            </a:r>
            <a:r>
              <a:rPr lang="en-029" sz="2400" dirty="0"/>
              <a:t>York, Manhattan </a:t>
            </a:r>
            <a:endParaRPr lang="en-029" sz="2400" dirty="0" smtClean="0"/>
          </a:p>
          <a:p>
            <a:r>
              <a:rPr lang="en-029" sz="2400" dirty="0"/>
              <a:t>P</a:t>
            </a:r>
            <a:r>
              <a:rPr lang="en-029" sz="2400" dirty="0" smtClean="0"/>
              <a:t>ython</a:t>
            </a:r>
            <a:r>
              <a:rPr lang="en-029" sz="2400" dirty="0"/>
              <a:t> folium library to visualize geographic </a:t>
            </a:r>
            <a:r>
              <a:rPr lang="en-029" sz="2400" dirty="0" smtClean="0"/>
              <a:t>details.</a:t>
            </a:r>
          </a:p>
          <a:p>
            <a:r>
              <a:rPr lang="en-029" sz="2400" dirty="0" smtClean="0"/>
              <a:t>The </a:t>
            </a:r>
            <a:r>
              <a:rPr lang="en-029" sz="2400" dirty="0"/>
              <a:t>Foursquare API is used to utilize and explore the </a:t>
            </a:r>
            <a:r>
              <a:rPr lang="en-029" sz="2400" dirty="0" err="1"/>
              <a:t>neighborhoods</a:t>
            </a:r>
            <a:r>
              <a:rPr lang="en-029" sz="2400" dirty="0"/>
              <a:t> and segment them. </a:t>
            </a:r>
            <a:endParaRPr lang="en-029" sz="2400" dirty="0" smtClean="0"/>
          </a:p>
          <a:p>
            <a:r>
              <a:rPr lang="en-029" sz="2400" dirty="0" smtClean="0"/>
              <a:t>The </a:t>
            </a:r>
            <a:r>
              <a:rPr lang="en-029" sz="2400" dirty="0"/>
              <a:t>LIMIT parameter is set to 20, </a:t>
            </a:r>
            <a:endParaRPr lang="en-029" sz="2400" dirty="0" smtClean="0"/>
          </a:p>
          <a:p>
            <a:r>
              <a:rPr lang="en-029" sz="2400" dirty="0" smtClean="0"/>
              <a:t>One </a:t>
            </a:r>
            <a:r>
              <a:rPr lang="en-029" sz="2400" dirty="0"/>
              <a:t>Hot Encoding, is used in order to group </a:t>
            </a:r>
            <a:r>
              <a:rPr lang="en-029" sz="2400" dirty="0" smtClean="0"/>
              <a:t>data</a:t>
            </a:r>
          </a:p>
          <a:p>
            <a:r>
              <a:rPr lang="en-029" sz="2400" dirty="0" smtClean="0"/>
              <a:t>K-means </a:t>
            </a:r>
            <a:r>
              <a:rPr lang="en-029" sz="2400" dirty="0"/>
              <a:t>algorithm </a:t>
            </a:r>
            <a:r>
              <a:rPr lang="en-029" sz="2400" dirty="0" smtClean="0"/>
              <a:t>is used </a:t>
            </a:r>
            <a:r>
              <a:rPr lang="en-029" sz="2400" dirty="0"/>
              <a:t>to cluster the </a:t>
            </a:r>
            <a:r>
              <a:rPr lang="en-029" sz="2400" dirty="0" err="1"/>
              <a:t>neighborhoods</a:t>
            </a:r>
            <a:r>
              <a:rPr lang="en-029" sz="2400" dirty="0"/>
              <a:t>. </a:t>
            </a:r>
            <a:endParaRPr lang="en-029" sz="2400" dirty="0" smtClean="0"/>
          </a:p>
          <a:p>
            <a:r>
              <a:rPr lang="en-029" sz="2400" dirty="0" err="1" smtClean="0"/>
              <a:t>k_cluster</a:t>
            </a:r>
            <a:r>
              <a:rPr lang="en-029" sz="2400" dirty="0"/>
              <a:t> value of 5 was used to divided the </a:t>
            </a:r>
            <a:r>
              <a:rPr lang="en-029" sz="2400" dirty="0" err="1"/>
              <a:t>neighborhoods</a:t>
            </a:r>
            <a:r>
              <a:rPr lang="en-029" sz="2400" dirty="0"/>
              <a:t> into 5 different </a:t>
            </a:r>
            <a:r>
              <a:rPr lang="en-029" sz="2400" dirty="0" smtClean="0"/>
              <a:t>clusters</a:t>
            </a:r>
            <a:endParaRPr lang="en-029" sz="2400" dirty="0"/>
          </a:p>
        </p:txBody>
      </p:sp>
    </p:spTree>
    <p:extLst>
      <p:ext uri="{BB962C8B-B14F-4D97-AF65-F5344CB8AC3E}">
        <p14:creationId xmlns:p14="http://schemas.microsoft.com/office/powerpoint/2010/main" val="2095166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029" b="1" dirty="0" smtClean="0"/>
              <a:t>Discussion</a:t>
            </a:r>
            <a:endParaRPr lang="en-029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029" sz="2400" dirty="0"/>
              <a:t>F</a:t>
            </a:r>
            <a:r>
              <a:rPr lang="en-029" sz="2400" dirty="0" smtClean="0"/>
              <a:t>ind </a:t>
            </a:r>
            <a:r>
              <a:rPr lang="en-029" sz="2400" dirty="0"/>
              <a:t>out which city should </a:t>
            </a:r>
            <a:r>
              <a:rPr lang="en-029" sz="2400" dirty="0" err="1"/>
              <a:t>Glo-vate</a:t>
            </a:r>
            <a:r>
              <a:rPr lang="en-029" sz="2400" dirty="0"/>
              <a:t> invest in </a:t>
            </a:r>
            <a:endParaRPr lang="en-029" sz="2400" dirty="0" smtClean="0"/>
          </a:p>
          <a:p>
            <a:endParaRPr lang="en-029" sz="2400" dirty="0" smtClean="0"/>
          </a:p>
          <a:p>
            <a:r>
              <a:rPr lang="en-029" sz="2400" dirty="0" smtClean="0"/>
              <a:t>Manhattan</a:t>
            </a:r>
            <a:r>
              <a:rPr lang="en-029" sz="2400" dirty="0"/>
              <a:t>, New York </a:t>
            </a:r>
            <a:r>
              <a:rPr lang="en-029" sz="2400" dirty="0" smtClean="0"/>
              <a:t>or </a:t>
            </a:r>
            <a:r>
              <a:rPr lang="en-029" sz="2400" dirty="0"/>
              <a:t>Downtown, Toronto, Canada. </a:t>
            </a:r>
            <a:endParaRPr lang="en-029" sz="2400" dirty="0" smtClean="0"/>
          </a:p>
          <a:p>
            <a:endParaRPr lang="en-029" sz="2400" dirty="0" smtClean="0"/>
          </a:p>
          <a:p>
            <a:r>
              <a:rPr lang="en-029" sz="2400" dirty="0"/>
              <a:t>W</a:t>
            </a:r>
            <a:r>
              <a:rPr lang="en-029" sz="2400" dirty="0" smtClean="0"/>
              <a:t>e </a:t>
            </a:r>
            <a:r>
              <a:rPr lang="en-029" sz="2400" dirty="0"/>
              <a:t>analyze the clusters and see similar venues in both cities. </a:t>
            </a:r>
            <a:endParaRPr lang="en-029" sz="2400" dirty="0" smtClean="0"/>
          </a:p>
          <a:p>
            <a:endParaRPr lang="en-029" sz="2400" dirty="0"/>
          </a:p>
        </p:txBody>
      </p:sp>
    </p:spTree>
    <p:extLst>
      <p:ext uri="{BB962C8B-B14F-4D97-AF65-F5344CB8AC3E}">
        <p14:creationId xmlns:p14="http://schemas.microsoft.com/office/powerpoint/2010/main" val="4036783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029" dirty="0" smtClean="0"/>
              <a:t>Top Restaurants in Downtown, Toronto</a:t>
            </a:r>
            <a:endParaRPr lang="en-029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044" y="1846263"/>
            <a:ext cx="8420238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25395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23</TotalTime>
  <Words>260</Words>
  <Application>Microsoft Office PowerPoint</Application>
  <PresentationFormat>Widescreen</PresentationFormat>
  <Paragraphs>44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Calibri</vt:lpstr>
      <vt:lpstr>Calibri Light</vt:lpstr>
      <vt:lpstr>Retrospect</vt:lpstr>
      <vt:lpstr>The Battle of Neighborhoods </vt:lpstr>
      <vt:lpstr>Business problem</vt:lpstr>
      <vt:lpstr>Data description</vt:lpstr>
      <vt:lpstr>Most Common Venues in both Cities</vt:lpstr>
      <vt:lpstr>Map of Downtown, Toronto Clusters</vt:lpstr>
      <vt:lpstr>Map of Manhattan, New York Clusters</vt:lpstr>
      <vt:lpstr>Methodology</vt:lpstr>
      <vt:lpstr>Discussion</vt:lpstr>
      <vt:lpstr>Top Restaurants in Downtown, Toronto</vt:lpstr>
      <vt:lpstr>Top Restaurants in Manhattan, NY</vt:lpstr>
      <vt:lpstr>Results &amp; Conclusion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Battle of Neighborhoods</dc:title>
  <dc:creator>Joan Brown</dc:creator>
  <cp:lastModifiedBy>Joan Brown</cp:lastModifiedBy>
  <cp:revision>4</cp:revision>
  <dcterms:created xsi:type="dcterms:W3CDTF">2020-06-02T11:30:19Z</dcterms:created>
  <dcterms:modified xsi:type="dcterms:W3CDTF">2020-06-02T11:59:06Z</dcterms:modified>
</cp:coreProperties>
</file>